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15"/>
  </p:notes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9" r:id="rId9"/>
    <p:sldId id="270" r:id="rId10"/>
    <p:sldId id="266" r:id="rId11"/>
    <p:sldId id="268" r:id="rId12"/>
    <p:sldId id="267" r:id="rId13"/>
    <p:sldId id="261" r:id="rId14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511" autoAdjust="0"/>
  </p:normalViewPr>
  <p:slideViewPr>
    <p:cSldViewPr snapToGrid="0" snapToObjects="1">
      <p:cViewPr varScale="1">
        <p:scale>
          <a:sx n="132" d="100"/>
          <a:sy n="132" d="100"/>
        </p:scale>
        <p:origin x="-640" y="-10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jpeg>
</file>

<file path=ppt/media/image2.png>
</file>

<file path=ppt/media/image3.jp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58D44-B427-274E-AFF5-9EE699B56723}" type="datetimeFigureOut">
              <a:rPr lang="en-US" smtClean="0"/>
              <a:t>9/30/15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531210-31BD-3B45-B9AB-6ABBD75A5C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28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</a:t>
            </a:r>
            <a:r>
              <a:rPr lang="en-US" baseline="0" dirty="0" smtClean="0"/>
              <a:t> payment, no incentive other than request for a conversation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31210-31BD-3B45-B9AB-6ABBD75A5CA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081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31210-31BD-3B45-B9AB-6ABBD75A5CA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84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fdsaf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31210-31BD-3B45-B9AB-6ABBD75A5CA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628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kalleboo</a:t>
            </a:r>
            <a:r>
              <a:rPr lang="en-US" dirty="0" smtClean="0"/>
              <a:t>/3536493996/in/photolist-6ovssq-bcX2rc-7uZ3CJ-7wFfvr-uGzZa-torPq-nWeHwA-7rFsRq-PL6Ft-nFMAw2-8z6SfE-7CXXQu-6kiZ6f-9wZYsS-89BMpg-8QbAEQ-5yTN6R-BMEB-2juvBD-7CUgA6-7wQnMt-4Pud5x-29iPNZ-3yTksP-5DewYJ-8YofGD-4wCZkT-jbFKs-r4u3Kf-a44ivb-aCVafh-i2Cuy-5UXcos-8fLECs-4SGEEb-7t8Lw2-w7CNbD-deK3mW-6jdHz1-2owb9A-6fHxpd-g25bXa-8vPbD6-pUVFjW-KwCsB-6wiyQg-4CP21a-atFUaL-5ebXrc-bvg2n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531210-31BD-3B45-B9AB-6ABBD75A5CA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17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3000"/>
            <a:ext cx="7848600" cy="1606021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921000"/>
            <a:ext cx="6400800" cy="14605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2832100"/>
            <a:ext cx="7848600" cy="132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08000"/>
            <a:ext cx="2057400" cy="48895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08000"/>
            <a:ext cx="6019800" cy="48895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68500"/>
            <a:ext cx="7772400" cy="1833563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5720"/>
            <a:ext cx="7772400" cy="1250156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3832860"/>
            <a:ext cx="7848600" cy="132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94460"/>
            <a:ext cx="4038600" cy="39319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94460"/>
            <a:ext cx="4038600" cy="393192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7000"/>
            <a:ext cx="3931920" cy="533135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032000"/>
            <a:ext cx="3931920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397000"/>
            <a:ext cx="3931920" cy="533135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032000"/>
            <a:ext cx="3931920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610247" y="3371453"/>
            <a:ext cx="392430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0067"/>
            <a:ext cx="2139696" cy="1051560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660067"/>
            <a:ext cx="5715000" cy="46482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775460"/>
            <a:ext cx="2139696" cy="35363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451704" y="2983373"/>
            <a:ext cx="46482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60400"/>
            <a:ext cx="2142680" cy="10541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698501"/>
            <a:ext cx="5904390" cy="4583713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78000"/>
            <a:ext cx="2139696" cy="35356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/>
              <a:t>Wednesday, September 30, 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83988"/>
            <a:ext cx="9144000" cy="19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44500"/>
            <a:ext cx="8229600" cy="825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40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5240"/>
            <a:ext cx="2895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A80CB818-7379-467D-8E76-EF9D9074A26C}" type="datetime2">
              <a:rPr lang="en-US" smtClean="0"/>
              <a:t>Wednesday, September 30, 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5240"/>
            <a:ext cx="4114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5240"/>
            <a:ext cx="1066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Relationship Id="rId3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Needfinding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HCI Assignment 1</a:t>
            </a:r>
          </a:p>
          <a:p>
            <a:r>
              <a:rPr lang="en-US" dirty="0" smtClean="0"/>
              <a:t>Autumn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26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2077155_10153593633927224_107213074_n.jp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494" b="3494"/>
          <a:stretch/>
        </p:blipFill>
        <p:spPr>
          <a:xfrm>
            <a:off x="250157" y="519546"/>
            <a:ext cx="8662927" cy="490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78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0731147"/>
              </p:ext>
            </p:extLst>
          </p:nvPr>
        </p:nvGraphicFramePr>
        <p:xfrm>
          <a:off x="457200" y="445325"/>
          <a:ext cx="8229600" cy="50872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14800"/>
                <a:gridCol w="4114800"/>
              </a:tblGrid>
              <a:tr h="2430025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b="1" dirty="0" smtClean="0"/>
                        <a:t>SAY</a:t>
                      </a:r>
                    </a:p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solidFill>
                            <a:schemeClr val="accent2"/>
                          </a:solidFill>
                        </a:rPr>
                        <a:t>“I’m trying</a:t>
                      </a:r>
                      <a:r>
                        <a:rPr lang="en-US" sz="2000" baseline="0" dirty="0" smtClean="0">
                          <a:solidFill>
                            <a:schemeClr val="accent2"/>
                          </a:solidFill>
                        </a:rPr>
                        <a:t> to maximize my satisfaction.” </a:t>
                      </a:r>
                      <a:r>
                        <a:rPr lang="en-US" sz="2000" baseline="0" dirty="0" smtClean="0"/>
                        <a:t>“It’s impossible to maintain a routine.” </a:t>
                      </a:r>
                      <a:r>
                        <a:rPr lang="en-US" sz="2000" baseline="0" dirty="0" smtClean="0">
                          <a:solidFill>
                            <a:srgbClr val="9D90A0"/>
                          </a:solidFill>
                        </a:rPr>
                        <a:t>“Being in an airport for the first time is confusing.”</a:t>
                      </a:r>
                      <a:r>
                        <a:rPr lang="en-US" sz="2000" baseline="0" dirty="0" smtClean="0"/>
                        <a:t> “I suck at emails while traveling.” </a:t>
                      </a:r>
                      <a:r>
                        <a:rPr lang="en-US" sz="2000" baseline="0" dirty="0" smtClean="0">
                          <a:solidFill>
                            <a:schemeClr val="accent6"/>
                          </a:solidFill>
                        </a:rPr>
                        <a:t>“Motels are often sketchy.” </a:t>
                      </a:r>
                      <a:r>
                        <a:rPr lang="en-US" sz="2000" baseline="0" dirty="0" smtClean="0"/>
                        <a:t>“I love finding unexpected stuff.” </a:t>
                      </a:r>
                      <a:r>
                        <a:rPr lang="en-US" sz="2000" baseline="0" dirty="0" smtClean="0">
                          <a:solidFill>
                            <a:srgbClr val="297FD5"/>
                          </a:solidFill>
                        </a:rPr>
                        <a:t>“Airports make me feel like cattle.” </a:t>
                      </a:r>
                      <a:endParaRPr lang="en-US" sz="2000" dirty="0" smtClean="0">
                        <a:solidFill>
                          <a:srgbClr val="297FD5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b="1" dirty="0" smtClean="0"/>
                        <a:t>FEEL</a:t>
                      </a:r>
                    </a:p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2000" dirty="0" smtClean="0"/>
                        <a:t>Excited for</a:t>
                      </a:r>
                      <a:r>
                        <a:rPr lang="en-US" sz="2000" baseline="0" dirty="0" smtClean="0"/>
                        <a:t> new, unexpected experiences. </a:t>
                      </a:r>
                      <a:r>
                        <a:rPr lang="en-US" sz="2000" dirty="0" smtClean="0">
                          <a:solidFill>
                            <a:srgbClr val="9D90A0"/>
                          </a:solidFill>
                        </a:rPr>
                        <a:t>Confusion from airports.</a:t>
                      </a:r>
                      <a:r>
                        <a:rPr lang="en-US" sz="2000" dirty="0" smtClean="0"/>
                        <a:t> </a:t>
                      </a:r>
                      <a:r>
                        <a:rPr lang="en-US" sz="2000" dirty="0" smtClean="0">
                          <a:solidFill>
                            <a:schemeClr val="accent2"/>
                          </a:solidFill>
                        </a:rPr>
                        <a:t>Nervous about missing flights.</a:t>
                      </a:r>
                      <a:r>
                        <a:rPr lang="en-US" sz="2000" dirty="0" smtClean="0"/>
                        <a:t> Tired</a:t>
                      </a:r>
                      <a:r>
                        <a:rPr lang="en-US" sz="2000" baseline="0" dirty="0" smtClean="0"/>
                        <a:t> from poor sleep. </a:t>
                      </a:r>
                      <a:r>
                        <a:rPr lang="en-US" sz="2000" baseline="0" dirty="0" smtClean="0">
                          <a:solidFill>
                            <a:srgbClr val="297FD5"/>
                          </a:solidFill>
                        </a:rPr>
                        <a:t>Frustration from language and cultural barriers. </a:t>
                      </a:r>
                      <a:r>
                        <a:rPr lang="en-US" sz="2000" baseline="0" dirty="0" smtClean="0"/>
                        <a:t>Stressed about canceled activities. </a:t>
                      </a:r>
                      <a:r>
                        <a:rPr lang="en-US" sz="2000" baseline="0" dirty="0" smtClean="0">
                          <a:solidFill>
                            <a:srgbClr val="9D90A0"/>
                          </a:solidFill>
                        </a:rPr>
                        <a:t>Restricted by money. </a:t>
                      </a:r>
                      <a:r>
                        <a:rPr lang="en-US" sz="2000" baseline="0" dirty="0" smtClean="0"/>
                        <a:t>Relaxed because out of the office. </a:t>
                      </a:r>
                      <a:endParaRPr lang="en-US" sz="2000" dirty="0" smtClean="0"/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57429"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b="1" dirty="0" smtClean="0"/>
                        <a:t>DO</a:t>
                      </a:r>
                    </a:p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solidFill>
                            <a:schemeClr val="accent2"/>
                          </a:solidFill>
                        </a:rPr>
                        <a:t>Planning a</a:t>
                      </a:r>
                      <a:r>
                        <a:rPr lang="en-US" sz="2000" baseline="0" dirty="0" smtClean="0">
                          <a:solidFill>
                            <a:schemeClr val="accent2"/>
                          </a:solidFill>
                        </a:rPr>
                        <a:t> honeymoon. </a:t>
                      </a:r>
                      <a:r>
                        <a:rPr lang="en-US" sz="2000" baseline="0" dirty="0" smtClean="0"/>
                        <a:t>Avoiding work while abroad. </a:t>
                      </a:r>
                      <a:r>
                        <a:rPr lang="en-US" sz="2000" dirty="0" smtClean="0">
                          <a:solidFill>
                            <a:srgbClr val="9D90A0"/>
                          </a:solidFill>
                        </a:rPr>
                        <a:t>Traveling</a:t>
                      </a:r>
                      <a:r>
                        <a:rPr lang="en-US" sz="2000" baseline="0" dirty="0" smtClean="0">
                          <a:solidFill>
                            <a:srgbClr val="9D90A0"/>
                          </a:solidFill>
                        </a:rPr>
                        <a:t> to shop and see tourist sites. </a:t>
                      </a:r>
                      <a:r>
                        <a:rPr lang="en-US" sz="2000" baseline="0" dirty="0" smtClean="0">
                          <a:solidFill>
                            <a:srgbClr val="297FD5"/>
                          </a:solidFill>
                        </a:rPr>
                        <a:t>Traveling for pleasure. </a:t>
                      </a:r>
                      <a:r>
                        <a:rPr lang="en-US" sz="2000" baseline="0" dirty="0" smtClean="0">
                          <a:solidFill>
                            <a:schemeClr val="accent6"/>
                          </a:solidFill>
                        </a:rPr>
                        <a:t>I</a:t>
                      </a:r>
                      <a:r>
                        <a:rPr lang="en-US" sz="2000" baseline="0" dirty="0" smtClean="0">
                          <a:solidFill>
                            <a:srgbClr val="9D90A0"/>
                          </a:solidFill>
                        </a:rPr>
                        <a:t>n-country traveling. </a:t>
                      </a:r>
                      <a:r>
                        <a:rPr lang="en-US" sz="2000" baseline="0" dirty="0" smtClean="0"/>
                        <a:t>Tensing up while thinking about scheduling.</a:t>
                      </a:r>
                      <a:r>
                        <a:rPr lang="en-US" sz="2000" baseline="0" dirty="0" smtClean="0">
                          <a:solidFill>
                            <a:srgbClr val="297FD5"/>
                          </a:solidFill>
                        </a:rPr>
                        <a:t> Running for exercise abroad. </a:t>
                      </a:r>
                      <a:r>
                        <a:rPr lang="en-US" sz="2000" baseline="0" dirty="0" smtClean="0"/>
                        <a:t>Stressing about </a:t>
                      </a:r>
                      <a:r>
                        <a:rPr lang="en-US" sz="2000" baseline="0" dirty="0" err="1" smtClean="0"/>
                        <a:t>WiFi</a:t>
                      </a:r>
                      <a:r>
                        <a:rPr lang="en-US" sz="2000" baseline="0" dirty="0" smtClean="0"/>
                        <a:t> and schedules. </a:t>
                      </a:r>
                      <a:r>
                        <a:rPr lang="en-US" sz="2000" baseline="0" dirty="0" smtClean="0">
                          <a:solidFill>
                            <a:schemeClr val="accent6"/>
                          </a:solidFill>
                        </a:rPr>
                        <a:t>Trying new food. </a:t>
                      </a:r>
                      <a:endParaRPr lang="en-US" sz="2000" dirty="0" smtClean="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2000" b="1" dirty="0" smtClean="0"/>
                        <a:t>THINK</a:t>
                      </a:r>
                    </a:p>
                    <a:p>
                      <a:pPr>
                        <a:lnSpc>
                          <a:spcPct val="80000"/>
                        </a:lnSpc>
                      </a:pPr>
                      <a:r>
                        <a:rPr lang="en-US" sz="2000" dirty="0" smtClean="0">
                          <a:solidFill>
                            <a:srgbClr val="297FD5"/>
                          </a:solidFill>
                        </a:rPr>
                        <a:t>Business travel is fun once</a:t>
                      </a:r>
                      <a:r>
                        <a:rPr lang="en-US" sz="2000" baseline="0" dirty="0" smtClean="0">
                          <a:solidFill>
                            <a:srgbClr val="297FD5"/>
                          </a:solidFill>
                        </a:rPr>
                        <a:t> in a while. </a:t>
                      </a:r>
                      <a:r>
                        <a:rPr lang="en-US" sz="2000" dirty="0" smtClean="0">
                          <a:solidFill>
                            <a:srgbClr val="9D90A0"/>
                          </a:solidFill>
                        </a:rPr>
                        <a:t>Sight</a:t>
                      </a:r>
                      <a:r>
                        <a:rPr lang="en-US" sz="2000" baseline="0" dirty="0" smtClean="0">
                          <a:solidFill>
                            <a:srgbClr val="9D90A0"/>
                          </a:solidFill>
                        </a:rPr>
                        <a:t> seeing is fun. </a:t>
                      </a:r>
                      <a:r>
                        <a:rPr lang="en-US" sz="2000" baseline="0" dirty="0" smtClean="0">
                          <a:solidFill>
                            <a:srgbClr val="297FD5"/>
                          </a:solidFill>
                        </a:rPr>
                        <a:t>Car rentals are unreliable. </a:t>
                      </a:r>
                      <a:r>
                        <a:rPr lang="en-US" sz="2000" baseline="0" dirty="0" smtClean="0"/>
                        <a:t>Special/unforeseen events make normalizing hard. </a:t>
                      </a:r>
                      <a:r>
                        <a:rPr lang="en-US" sz="2000" baseline="0" dirty="0" smtClean="0">
                          <a:solidFill>
                            <a:srgbClr val="297FD5"/>
                          </a:solidFill>
                        </a:rPr>
                        <a:t>Planning is important but takes too much time.</a:t>
                      </a:r>
                      <a:r>
                        <a:rPr lang="en-US" sz="2000" baseline="0" dirty="0" smtClean="0">
                          <a:solidFill>
                            <a:srgbClr val="297FD5"/>
                          </a:solidFill>
                        </a:rPr>
                        <a:t> </a:t>
                      </a:r>
                      <a:r>
                        <a:rPr lang="en-US" sz="2000" baseline="0" dirty="0" smtClean="0">
                          <a:solidFill>
                            <a:srgbClr val="9D90A0"/>
                          </a:solidFill>
                        </a:rPr>
                        <a:t>Actual traveling is boring. 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</a:rPr>
                        <a:t>New people are exciting. </a:t>
                      </a:r>
                      <a:r>
                        <a:rPr lang="en-US" sz="2000" baseline="0" dirty="0" smtClean="0">
                          <a:solidFill>
                            <a:schemeClr val="accent2"/>
                          </a:solidFill>
                        </a:rPr>
                        <a:t>Traveling is usually painless.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5337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Needs and Insights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Time management is key and planning helps, but sticking to a schedule is hard</a:t>
            </a:r>
            <a:br>
              <a:rPr lang="en-US" sz="3200" dirty="0" smtClean="0"/>
            </a:br>
            <a:endParaRPr lang="en-US" sz="32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Travelers need comfortable access to reliable information</a:t>
            </a:r>
          </a:p>
        </p:txBody>
      </p:sp>
    </p:spTree>
    <p:extLst>
      <p:ext uri="{BB962C8B-B14F-4D97-AF65-F5344CB8AC3E}">
        <p14:creationId xmlns:p14="http://schemas.microsoft.com/office/powerpoint/2010/main" val="1951263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Traveling: common experience with common inconveniences</a:t>
            </a:r>
          </a:p>
          <a:p>
            <a:pPr marL="0" indent="0">
              <a:buNone/>
            </a:pPr>
            <a:endParaRPr lang="en-US" sz="2800" dirty="0" smtClean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sz="2800" dirty="0" smtClean="0"/>
              <a:t>Everyone hates flying.</a:t>
            </a:r>
          </a:p>
        </p:txBody>
      </p:sp>
      <p:pic>
        <p:nvPicPr>
          <p:cNvPr id="7" name="Content Placeholder 6" descr="3536493996_5de3b15175_o.jpg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86" r="11486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367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Rhea </a:t>
            </a:r>
            <a:r>
              <a:rPr lang="en-US" sz="2800" dirty="0" err="1" smtClean="0"/>
              <a:t>Dookeran</a:t>
            </a:r>
            <a:r>
              <a:rPr lang="en-US" sz="2800" dirty="0" smtClean="0"/>
              <a:t> (GSB)</a:t>
            </a:r>
          </a:p>
          <a:p>
            <a:r>
              <a:rPr lang="en-US" sz="2800" dirty="0" smtClean="0"/>
              <a:t>Dennis Ellis (GSB)</a:t>
            </a:r>
          </a:p>
          <a:p>
            <a:r>
              <a:rPr lang="en-US" sz="2800" dirty="0" smtClean="0"/>
              <a:t>Tanner Gilligan (CS)</a:t>
            </a:r>
          </a:p>
          <a:p>
            <a:r>
              <a:rPr lang="en-US" sz="2800" dirty="0" smtClean="0"/>
              <a:t>Amanda McNary (CEE/CS)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4568064" y="4566503"/>
            <a:ext cx="42557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Interest: Travel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80390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Interviewees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Katie, early-20s female</a:t>
            </a:r>
            <a:br>
              <a:rPr lang="en-US" sz="3200" dirty="0" smtClean="0"/>
            </a:br>
            <a:r>
              <a:rPr lang="en-US" sz="3200" dirty="0" smtClean="0"/>
              <a:t>	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Jonathan, mid-30s male</a:t>
            </a:r>
            <a:br>
              <a:rPr lang="en-US" sz="3200" dirty="0" smtClean="0"/>
            </a:br>
            <a:r>
              <a:rPr lang="en-US" sz="3200" dirty="0" smtClean="0"/>
              <a:t>	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err="1" smtClean="0"/>
              <a:t>Rajan</a:t>
            </a:r>
            <a:r>
              <a:rPr lang="en-US" sz="3200" dirty="0" smtClean="0"/>
              <a:t>, late-20s male</a:t>
            </a:r>
            <a:br>
              <a:rPr lang="en-US" sz="3200" dirty="0" smtClean="0"/>
            </a:br>
            <a:r>
              <a:rPr lang="en-US" sz="3200" dirty="0" smtClean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621546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Interviewees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Katie, early-20s </a:t>
            </a:r>
            <a:r>
              <a:rPr lang="en-US" sz="3200" dirty="0"/>
              <a:t>female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 	</a:t>
            </a:r>
            <a:r>
              <a:rPr lang="en-US" dirty="0" smtClean="0"/>
              <a:t>“Millennial” representative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 smtClean="0"/>
              <a:t>Jonathan, mid-30s male</a:t>
            </a:r>
            <a:br>
              <a:rPr lang="en-US" sz="3200" dirty="0" smtClean="0"/>
            </a:br>
            <a:r>
              <a:rPr lang="en-US" sz="3200" dirty="0" smtClean="0"/>
              <a:t>	</a:t>
            </a:r>
            <a:r>
              <a:rPr lang="en-US" dirty="0" smtClean="0"/>
              <a:t>“Working Age” representative</a:t>
            </a:r>
            <a:endParaRPr lang="en-US" sz="32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3200" dirty="0" err="1" smtClean="0"/>
              <a:t>Rajan</a:t>
            </a:r>
            <a:r>
              <a:rPr lang="en-US" sz="3200" dirty="0" smtClean="0"/>
              <a:t>, late-20s male</a:t>
            </a:r>
            <a:br>
              <a:rPr lang="en-US" sz="3200" dirty="0" smtClean="0"/>
            </a:br>
            <a:r>
              <a:rPr lang="en-US" sz="3200" dirty="0" smtClean="0"/>
              <a:t>	</a:t>
            </a:r>
            <a:r>
              <a:rPr lang="en-US" dirty="0" smtClean="0"/>
              <a:t>“Young Entrepreneur” representative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748448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Interview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Shallow:</a:t>
            </a:r>
          </a:p>
          <a:p>
            <a:pPr lvl="1"/>
            <a:r>
              <a:rPr lang="en-US" sz="2400" dirty="0" smtClean="0"/>
              <a:t>“Can you tell me about the longest trip you’ve taken?”</a:t>
            </a:r>
          </a:p>
          <a:p>
            <a:pPr lvl="1"/>
            <a:r>
              <a:rPr lang="en-US" sz="2400" dirty="0" smtClean="0"/>
              <a:t>“What type of traveler are you?”</a:t>
            </a:r>
          </a:p>
          <a:p>
            <a:pPr lvl="1"/>
            <a:r>
              <a:rPr lang="en-US" sz="2400" dirty="0" smtClean="0"/>
              <a:t>“Have you had any travel horror stories?”</a:t>
            </a:r>
          </a:p>
        </p:txBody>
      </p:sp>
    </p:spTree>
    <p:extLst>
      <p:ext uri="{BB962C8B-B14F-4D97-AF65-F5344CB8AC3E}">
        <p14:creationId xmlns:p14="http://schemas.microsoft.com/office/powerpoint/2010/main" val="548891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Interview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Deep:</a:t>
            </a:r>
          </a:p>
          <a:p>
            <a:pPr lvl="1"/>
            <a:r>
              <a:rPr lang="en-US" sz="2400" dirty="0"/>
              <a:t>“Why do you find airports to be intimidating?”</a:t>
            </a:r>
          </a:p>
          <a:p>
            <a:pPr lvl="1"/>
            <a:r>
              <a:rPr lang="en-US" sz="2400" dirty="0" smtClean="0"/>
              <a:t>“For what reasons do you avoid packaged group activities?”</a:t>
            </a:r>
          </a:p>
          <a:p>
            <a:pPr lvl="1"/>
            <a:r>
              <a:rPr lang="en-US" sz="2400" dirty="0" smtClean="0"/>
              <a:t>“How did you spend your time instead of sightseeing in India?”</a:t>
            </a:r>
          </a:p>
        </p:txBody>
      </p:sp>
    </p:spTree>
    <p:extLst>
      <p:ext uri="{BB962C8B-B14F-4D97-AF65-F5344CB8AC3E}">
        <p14:creationId xmlns:p14="http://schemas.microsoft.com/office/powerpoint/2010/main" val="3443819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Katie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Thumbs-Up to: sightseeing, monuments </a:t>
            </a:r>
          </a:p>
          <a:p>
            <a:r>
              <a:rPr lang="en-US" dirty="0" smtClean="0"/>
              <a:t>Thumbs-Down to: airports, transit</a:t>
            </a:r>
          </a:p>
          <a:p>
            <a:r>
              <a:rPr lang="en-US" dirty="0" smtClean="0"/>
              <a:t>Surprise: gets anxious about airports even with (because of?) little exposure to them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188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</a:t>
            </a:r>
            <a:r>
              <a:rPr lang="en-US" dirty="0" err="1" smtClean="0"/>
              <a:t>Rajan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Thumbs-Up: unexpected encounters, quality sleep, local sights</a:t>
            </a:r>
          </a:p>
          <a:p>
            <a:r>
              <a:rPr lang="en-US" dirty="0" smtClean="0"/>
              <a:t>Thumbs-Down: work-traveling, spotty </a:t>
            </a:r>
            <a:r>
              <a:rPr lang="en-US" dirty="0" err="1" smtClean="0"/>
              <a:t>WiFi</a:t>
            </a:r>
            <a:r>
              <a:rPr lang="en-US" dirty="0" smtClean="0"/>
              <a:t>, scheduling</a:t>
            </a:r>
          </a:p>
          <a:p>
            <a:r>
              <a:rPr lang="en-US" dirty="0" smtClean="0"/>
              <a:t>Surprise: wants to be better at maintaining routines but dislikes working abroad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18638" r="186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31607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Jonathan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Thumbs-Up: walks, active activities, food, new experiences</a:t>
            </a:r>
          </a:p>
          <a:p>
            <a:r>
              <a:rPr lang="en-US" dirty="0" smtClean="0"/>
              <a:t>Thumbs-Down: waiting, car rentals, travel time, group tours</a:t>
            </a:r>
          </a:p>
          <a:p>
            <a:r>
              <a:rPr lang="en-US" dirty="0" smtClean="0"/>
              <a:t>Surprise: has given into planning time, though he dislikes it</a:t>
            </a:r>
            <a:endParaRPr lang="en-US" dirty="0"/>
          </a:p>
        </p:txBody>
      </p:sp>
      <p:pic>
        <p:nvPicPr>
          <p:cNvPr id="5" name="Content Placeholder 4" descr="unnamed.jpg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01" b="31647"/>
          <a:stretch/>
        </p:blipFill>
        <p:spPr/>
      </p:pic>
    </p:spTree>
    <p:extLst>
      <p:ext uri="{BB962C8B-B14F-4D97-AF65-F5344CB8AC3E}">
        <p14:creationId xmlns:p14="http://schemas.microsoft.com/office/powerpoint/2010/main" val="9316076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922</TotalTime>
  <Words>617</Words>
  <Application>Microsoft Macintosh PowerPoint</Application>
  <PresentationFormat>On-screen Show (16:10)</PresentationFormat>
  <Paragraphs>65</Paragraphs>
  <Slides>13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Clarity</vt:lpstr>
      <vt:lpstr>Needfinding</vt:lpstr>
      <vt:lpstr>The Team</vt:lpstr>
      <vt:lpstr>Our Interviewees</vt:lpstr>
      <vt:lpstr>Our Interviewees</vt:lpstr>
      <vt:lpstr>The Interview</vt:lpstr>
      <vt:lpstr>The Interview</vt:lpstr>
      <vt:lpstr>Results: Katie</vt:lpstr>
      <vt:lpstr>Results: Rajan</vt:lpstr>
      <vt:lpstr>Results: Jonathan</vt:lpstr>
      <vt:lpstr>PowerPoint Presentation</vt:lpstr>
      <vt:lpstr>PowerPoint Presentation</vt:lpstr>
      <vt:lpstr>Initial Needs and Insights</vt:lpstr>
      <vt:lpstr>Summary</vt:lpstr>
    </vt:vector>
  </TitlesOfParts>
  <Company>Stem,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McNary</dc:creator>
  <cp:lastModifiedBy>Amanda McNary</cp:lastModifiedBy>
  <cp:revision>16</cp:revision>
  <dcterms:created xsi:type="dcterms:W3CDTF">2015-10-01T01:13:23Z</dcterms:created>
  <dcterms:modified xsi:type="dcterms:W3CDTF">2015-10-01T16:36:01Z</dcterms:modified>
</cp:coreProperties>
</file>

<file path=docProps/thumbnail.jpeg>
</file>